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7" r:id="rId5"/>
    <p:sldId id="272" r:id="rId6"/>
    <p:sldId id="285" r:id="rId7"/>
    <p:sldId id="287" r:id="rId8"/>
    <p:sldId id="288" r:id="rId9"/>
    <p:sldId id="274" r:id="rId10"/>
    <p:sldId id="286" r:id="rId11"/>
    <p:sldId id="270" r:id="rId12"/>
    <p:sldId id="273" r:id="rId13"/>
    <p:sldId id="289" r:id="rId14"/>
    <p:sldId id="290" r:id="rId15"/>
    <p:sldId id="282" r:id="rId16"/>
    <p:sldId id="284" r:id="rId17"/>
    <p:sldId id="276" r:id="rId18"/>
    <p:sldId id="277" r:id="rId19"/>
    <p:sldId id="278" r:id="rId20"/>
    <p:sldId id="283" r:id="rId21"/>
    <p:sldId id="28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831"/>
  </p:normalViewPr>
  <p:slideViewPr>
    <p:cSldViewPr snapToGrid="0" snapToObjects="1">
      <p:cViewPr varScale="1">
        <p:scale>
          <a:sx n="85" d="100"/>
          <a:sy n="85" d="100"/>
        </p:scale>
        <p:origin x="151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3E6D4-7CEC-304F-977A-5CEE79CE5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4421" y="771235"/>
            <a:ext cx="4803681" cy="3633427"/>
          </a:xfrm>
        </p:spPr>
        <p:txBody>
          <a:bodyPr anchor="b">
            <a:normAutofit/>
          </a:bodyPr>
          <a:lstStyle/>
          <a:p>
            <a:pPr algn="l"/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Project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Two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 err="1">
                <a:solidFill>
                  <a:schemeClr val="bg1"/>
                </a:solidFill>
              </a:rPr>
              <a:t>벌룬라이더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2019.05.11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토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11" y="328978"/>
            <a:ext cx="10515600" cy="1325563"/>
          </a:xfrm>
        </p:spPr>
        <p:txBody>
          <a:bodyPr/>
          <a:lstStyle/>
          <a:p>
            <a:r>
              <a:rPr lang="ko-KR" altLang="en-US" dirty="0" err="1"/>
              <a:t>피버</a:t>
            </a:r>
            <a:r>
              <a:rPr lang="ko-KR" altLang="en-US" dirty="0"/>
              <a:t> 모드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11636" y="1541489"/>
            <a:ext cx="75796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게이지를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한번 더 채워서  먹으면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 피버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모드 전환 가능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상태에는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광속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957BD-CC85-D14D-B5C8-C114EF6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978935"/>
            <a:ext cx="4339650" cy="2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46765" y="101498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29192" y="9352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블럭처럼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</a:t>
            </a:r>
            <a:r>
              <a:rPr lang="ko-KR" altLang="en-US" dirty="0" err="1"/>
              <a:t>팅기며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0460"/>
              </p:ext>
            </p:extLst>
          </p:nvPr>
        </p:nvGraphicFramePr>
        <p:xfrm>
          <a:off x="457267" y="3085376"/>
          <a:ext cx="650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33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2094704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457267" y="48930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" b="1" dirty="0"/>
              <a:t>(3)</a:t>
            </a:r>
            <a:r>
              <a:rPr lang="ko-KR" altLang="en-US" b="1" dirty="0"/>
              <a:t> 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4308120"/>
            <a:ext cx="3824599" cy="20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700</Words>
  <Application>Microsoft Macintosh PowerPoint</Application>
  <PresentationFormat>Widescreen</PresentationFormat>
  <Paragraphs>175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맑은 고딕</vt:lpstr>
      <vt:lpstr>Roboto</vt:lpstr>
      <vt:lpstr>Arial</vt:lpstr>
      <vt:lpstr>Calibri</vt:lpstr>
      <vt:lpstr>Calibri Light</vt:lpstr>
      <vt:lpstr>Office Theme</vt:lpstr>
      <vt:lpstr> Project Two : 벌룬라이더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장애물(기류)</vt:lpstr>
      <vt:lpstr>플레이어 캐릭터 임시 값 중요: 열기구와 비슷하지만 열기구가 아니다.</vt:lpstr>
      <vt:lpstr>피버 모드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46</cp:revision>
  <dcterms:created xsi:type="dcterms:W3CDTF">2019-04-27T09:02:03Z</dcterms:created>
  <dcterms:modified xsi:type="dcterms:W3CDTF">2019-05-13T03:49:04Z</dcterms:modified>
</cp:coreProperties>
</file>